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7" r:id="rId2"/>
    <p:sldId id="258" r:id="rId3"/>
    <p:sldId id="259" r:id="rId4"/>
    <p:sldId id="262" r:id="rId5"/>
    <p:sldId id="260" r:id="rId6"/>
    <p:sldId id="261" r:id="rId7"/>
    <p:sldId id="263" r:id="rId8"/>
    <p:sldId id="266" r:id="rId9"/>
    <p:sldId id="264" r:id="rId10"/>
    <p:sldId id="265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863"/>
    <p:restoredTop sz="70741"/>
  </p:normalViewPr>
  <p:slideViewPr>
    <p:cSldViewPr snapToGrid="0">
      <p:cViewPr varScale="1">
        <p:scale>
          <a:sx n="53" d="100"/>
          <a:sy n="53" d="100"/>
        </p:scale>
        <p:origin x="7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95E83-CC76-6244-96E8-191D9CC36661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A3730B-CDE4-554E-86F4-4991D04B4A7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96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has been left blank so that schools can formulate their own LI’s and SC’s in line with their School/Authority policy.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3730B-CDE4-554E-86F4-4991D04B4A7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543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Slide has been left blank so that schools can formulate their own LI’s and SC’s in line with their School/Authority policy.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3730B-CDE4-554E-86F4-4991D04B4A7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67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9B650-0E8C-2534-9EC3-E62D63E325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CF7EBC-5F35-48B7-40EF-18D115F91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F81D8-9722-F6A3-1080-EB1BCE1CA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9334-2F2A-F048-BE9D-D2B78EA287B7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86B4A-834A-9A1D-8899-55B997BEA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951D1-8681-6CFC-D54D-5926132F2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177E9-DD28-F44E-9457-C1A0DA3ED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713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B4180-0CCD-FD81-3150-90D3CA541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1618AE-04B6-F99A-4737-E238F2B7B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8AD0C-D44C-EA94-0182-731AFD71F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9334-2F2A-F048-BE9D-D2B78EA287B7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8C654-7C70-2E12-987D-AB97C9826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74D28-9AE0-CBE4-6B54-50FA4B171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177E9-DD28-F44E-9457-C1A0DA3ED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808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141AE6-FA34-8EF6-0C4F-6A4C241CA0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9D7F02-8AA6-BEA6-5335-438A18651F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F3188-C050-B9FF-27E1-CFB170496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9334-2F2A-F048-BE9D-D2B78EA287B7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03345D-0030-EF9B-9C4B-8B08DB7D8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60D5C-D009-804B-88CE-7BE0C4173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177E9-DD28-F44E-9457-C1A0DA3ED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91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BB524-5377-794F-B04E-9D68489E9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E0119-883E-94CE-CAB4-87361F821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8393F-ACA5-498A-E84F-703827727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9334-2F2A-F048-BE9D-D2B78EA287B7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D69743-9D5F-2109-287B-14A24F392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F240A-8A0A-394E-72E3-44124F281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177E9-DD28-F44E-9457-C1A0DA3ED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79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2F5EF-D88F-BEA1-BB06-D8BA45818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FAF24-4777-F147-EF52-25715BD51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57F1D-6B90-8F32-1D92-618C47E0E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9334-2F2A-F048-BE9D-D2B78EA287B7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C3B34-4EEF-1C1C-7679-40099B24B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CC658-7232-EA03-289B-B0615AD84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177E9-DD28-F44E-9457-C1A0DA3ED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5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076AD-22E5-7F70-2DEA-EEE787C92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A08C5-3239-253B-4F2B-2C0A386ED8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D99E24-A305-507F-2CB2-1EB4EF5E48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395460-0123-6F09-1B89-FFBD88FDB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9334-2F2A-F048-BE9D-D2B78EA287B7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D5EE98-AE51-A523-73BC-3223EFF50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864A8-7F05-BCA5-9AC8-1708BB1FD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177E9-DD28-F44E-9457-C1A0DA3ED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240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91375-54D3-6C0E-0F54-4EDA4E795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CDE645-2C89-730E-626E-DB14E9D5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F2CA58-42DA-E77F-EBDF-0330AFF0FB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2A328F-969C-7960-18FD-EDFBC9ECFC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42488B-85BC-752D-6233-C2D56B564F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8E5B78-5B97-F544-6585-59D148A92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9334-2F2A-F048-BE9D-D2B78EA287B7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129D31-EC53-8ADF-FABF-6ACEFB7B9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449975-DCB6-9F5E-8B10-117FC7BBB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177E9-DD28-F44E-9457-C1A0DA3ED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5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13135-9C90-706D-5F7E-0B4B71B2B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33E86E-A63E-0FFF-95A0-10997D943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9334-2F2A-F048-BE9D-D2B78EA287B7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6CF81E-F625-61B4-7063-CEBF4521F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FEE1A3-9A10-C3A4-B2C6-7698FC2D2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177E9-DD28-F44E-9457-C1A0DA3ED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036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1FF757-E648-917F-91A8-EDC1CCC0B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9334-2F2A-F048-BE9D-D2B78EA287B7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1460C0-F843-44DB-E0A9-B142D0E7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8F5761-674D-EDC0-DF83-C33541692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177E9-DD28-F44E-9457-C1A0DA3ED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34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DEFE5-5CAE-530D-AB35-90C21A80D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F8D60-A442-0F69-81F6-98CC959F9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F8CB63-5BC9-9043-1F8A-ADF5CCA3D5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FC485F-B940-0790-D38A-BB097E3D9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9334-2F2A-F048-BE9D-D2B78EA287B7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E6A95F-D2EA-B556-4244-33B8B3F7F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57EEA5-B03E-43FC-5A00-9E08F2597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177E9-DD28-F44E-9457-C1A0DA3ED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91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94B57-EE49-9502-429B-6AFCECAAD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F4C0E2-2846-5D6D-CA99-D8E490EA5D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D16CE9-33C8-9903-6602-7C02A9A5B4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FA4C68-0A15-3016-A9A4-DD2457486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9334-2F2A-F048-BE9D-D2B78EA287B7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41ECB8-B173-AD70-3F09-4A8B70653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462410-D50F-CA19-17BE-BDF000E1B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177E9-DD28-F44E-9457-C1A0DA3ED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581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826FDE-9FCE-46CC-6A3E-3BD65BD45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D7D01-AF47-9E11-9C9E-D3A2EB111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9F33B-B542-6701-796C-F68CF520A6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AA9334-2F2A-F048-BE9D-D2B78EA287B7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B8C98-58F3-1C66-0F6F-F53A0C2066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70BE0-1488-69A2-6B0C-567D00BAF7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7177E9-DD28-F44E-9457-C1A0DA3EDBB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363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scroll&#10;&#10;Description automatically generated">
            <a:extLst>
              <a:ext uri="{FF2B5EF4-FFF2-40B4-BE49-F238E27FC236}">
                <a16:creationId xmlns:a16="http://schemas.microsoft.com/office/drawing/2014/main" id="{843D78F4-74B6-1DD4-2C47-78922E3DF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127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card&#10;&#10;Description automatically generated">
            <a:extLst>
              <a:ext uri="{FF2B5EF4-FFF2-40B4-BE49-F238E27FC236}">
                <a16:creationId xmlns:a16="http://schemas.microsoft.com/office/drawing/2014/main" id="{8BB0B65D-AB8D-A3E4-19A8-F824DC793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42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card with text&#10;&#10;Description automatically generated">
            <a:extLst>
              <a:ext uri="{FF2B5EF4-FFF2-40B4-BE49-F238E27FC236}">
                <a16:creationId xmlns:a16="http://schemas.microsoft.com/office/drawing/2014/main" id="{9D65F7A5-F489-D80F-807D-A0799D8BA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69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ext on a white background&#10;&#10;Description automatically generated">
            <a:extLst>
              <a:ext uri="{FF2B5EF4-FFF2-40B4-BE49-F238E27FC236}">
                <a16:creationId xmlns:a16="http://schemas.microsoft.com/office/drawing/2014/main" id="{27A49672-13C8-C7E3-E25B-4E43CD7B1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70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text on a white background&#10;&#10;Description automatically generated">
            <a:extLst>
              <a:ext uri="{FF2B5EF4-FFF2-40B4-BE49-F238E27FC236}">
                <a16:creationId xmlns:a16="http://schemas.microsoft.com/office/drawing/2014/main" id="{43D32A0F-07B0-08A3-35BA-AF74E7362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00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letter&#10;&#10;Description automatically generated">
            <a:extLst>
              <a:ext uri="{FF2B5EF4-FFF2-40B4-BE49-F238E27FC236}">
                <a16:creationId xmlns:a16="http://schemas.microsoft.com/office/drawing/2014/main" id="{B3C738FE-F753-2632-8EC8-54D7CA310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3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text on a blue and white background&#10;&#10;Description automatically generated">
            <a:extLst>
              <a:ext uri="{FF2B5EF4-FFF2-40B4-BE49-F238E27FC236}">
                <a16:creationId xmlns:a16="http://schemas.microsoft.com/office/drawing/2014/main" id="{510A6C37-8437-85BE-24E0-D25CD4867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79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letter with text&#10;&#10;Description automatically generated">
            <a:extLst>
              <a:ext uri="{FF2B5EF4-FFF2-40B4-BE49-F238E27FC236}">
                <a16:creationId xmlns:a16="http://schemas.microsoft.com/office/drawing/2014/main" id="{AB79894C-CE59-1B7B-5AB1-DC9AFEE8C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173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letter with text&#10;&#10;Description automatically generated">
            <a:extLst>
              <a:ext uri="{FF2B5EF4-FFF2-40B4-BE49-F238E27FC236}">
                <a16:creationId xmlns:a16="http://schemas.microsoft.com/office/drawing/2014/main" id="{0DBF430D-CEB6-E596-41D9-6C7AF06CA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348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card with text&#10;&#10;Description automatically generated">
            <a:extLst>
              <a:ext uri="{FF2B5EF4-FFF2-40B4-BE49-F238E27FC236}">
                <a16:creationId xmlns:a16="http://schemas.microsoft.com/office/drawing/2014/main" id="{B652D861-D28B-AD89-59A0-A700E4102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150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person&#10;&#10;Description automatically generated with medium confidence">
            <a:extLst>
              <a:ext uri="{FF2B5EF4-FFF2-40B4-BE49-F238E27FC236}">
                <a16:creationId xmlns:a16="http://schemas.microsoft.com/office/drawing/2014/main" id="{83019D16-A50C-66D9-887D-549373D3E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917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calendar with blue text&#10;&#10;Description automatically generated">
            <a:extLst>
              <a:ext uri="{FF2B5EF4-FFF2-40B4-BE49-F238E27FC236}">
                <a16:creationId xmlns:a16="http://schemas.microsoft.com/office/drawing/2014/main" id="{FA304F62-F0A8-27BA-7F5F-839FBA5CBD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056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text box&#10;&#10;Description automatically generated">
            <a:extLst>
              <a:ext uri="{FF2B5EF4-FFF2-40B4-BE49-F238E27FC236}">
                <a16:creationId xmlns:a16="http://schemas.microsoft.com/office/drawing/2014/main" id="{2E64C172-2E5B-5572-2420-8153D06C0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7726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card with text&#10;&#10;Description automatically generated">
            <a:extLst>
              <a:ext uri="{FF2B5EF4-FFF2-40B4-BE49-F238E27FC236}">
                <a16:creationId xmlns:a16="http://schemas.microsoft.com/office/drawing/2014/main" id="{E6E9B549-6DFE-9DE7-5A3E-3F7E4CFB1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053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sign&#10;&#10;Description automatically generated">
            <a:extLst>
              <a:ext uri="{FF2B5EF4-FFF2-40B4-BE49-F238E27FC236}">
                <a16:creationId xmlns:a16="http://schemas.microsoft.com/office/drawing/2014/main" id="{E1AAACBB-8108-98C9-CC5B-97AD7EE76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265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calendar with blue text&#10;&#10;Description automatically generated">
            <a:extLst>
              <a:ext uri="{FF2B5EF4-FFF2-40B4-BE49-F238E27FC236}">
                <a16:creationId xmlns:a16="http://schemas.microsoft.com/office/drawing/2014/main" id="{01801F00-706F-0DB6-CBD7-CDA574858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878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piece of paper&#10;&#10;Description automatically generated">
            <a:extLst>
              <a:ext uri="{FF2B5EF4-FFF2-40B4-BE49-F238E27FC236}">
                <a16:creationId xmlns:a16="http://schemas.microsoft.com/office/drawing/2014/main" id="{7D380F85-D9E3-3D8C-1EE7-606118A77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7774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card with text&#10;&#10;Description automatically generated">
            <a:extLst>
              <a:ext uri="{FF2B5EF4-FFF2-40B4-BE49-F238E27FC236}">
                <a16:creationId xmlns:a16="http://schemas.microsoft.com/office/drawing/2014/main" id="{3D7DA3BF-C506-FFC5-28D0-80A7E726E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36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card&#10;&#10;Description automatically generated">
            <a:extLst>
              <a:ext uri="{FF2B5EF4-FFF2-40B4-BE49-F238E27FC236}">
                <a16:creationId xmlns:a16="http://schemas.microsoft.com/office/drawing/2014/main" id="{1ACFD25D-6CA9-84F6-5389-A3FE6067F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7718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card with a gold statue and blue text&#10;&#10;Description automatically generated">
            <a:extLst>
              <a:ext uri="{FF2B5EF4-FFF2-40B4-BE49-F238E27FC236}">
                <a16:creationId xmlns:a16="http://schemas.microsoft.com/office/drawing/2014/main" id="{046DA034-1AA4-8854-536D-B2EDCC7B3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1119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certificate&#10;&#10;Description automatically generated">
            <a:extLst>
              <a:ext uri="{FF2B5EF4-FFF2-40B4-BE49-F238E27FC236}">
                <a16:creationId xmlns:a16="http://schemas.microsoft.com/office/drawing/2014/main" id="{EEBFD436-5C79-110C-9EA8-579FC5A58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9917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frame with text&#10;&#10;Description automatically generated">
            <a:extLst>
              <a:ext uri="{FF2B5EF4-FFF2-40B4-BE49-F238E27FC236}">
                <a16:creationId xmlns:a16="http://schemas.microsoft.com/office/drawing/2014/main" id="{E86F0866-91B1-B716-6FAA-71B826188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378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card with text&#10;&#10;Description automatically generated">
            <a:extLst>
              <a:ext uri="{FF2B5EF4-FFF2-40B4-BE49-F238E27FC236}">
                <a16:creationId xmlns:a16="http://schemas.microsoft.com/office/drawing/2014/main" id="{5125F054-592B-667A-F442-5CA7195CD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4357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book&#10;&#10;Description automatically generated">
            <a:extLst>
              <a:ext uri="{FF2B5EF4-FFF2-40B4-BE49-F238E27FC236}">
                <a16:creationId xmlns:a16="http://schemas.microsoft.com/office/drawing/2014/main" id="{A7A619CD-2B31-06DB-03C6-00A70E50A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7309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book&#10;&#10;Description automatically generated">
            <a:extLst>
              <a:ext uri="{FF2B5EF4-FFF2-40B4-BE49-F238E27FC236}">
                <a16:creationId xmlns:a16="http://schemas.microsoft.com/office/drawing/2014/main" id="{93529923-2DA1-5F95-E1EA-3E60B7625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0023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diagram&#10;&#10;Description automatically generated">
            <a:extLst>
              <a:ext uri="{FF2B5EF4-FFF2-40B4-BE49-F238E27FC236}">
                <a16:creationId xmlns:a16="http://schemas.microsoft.com/office/drawing/2014/main" id="{8E28D19C-6814-D7F5-A849-9F062816C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3567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text on a white background&#10;&#10;Description automatically generated">
            <a:extLst>
              <a:ext uri="{FF2B5EF4-FFF2-40B4-BE49-F238E27FC236}">
                <a16:creationId xmlns:a16="http://schemas.microsoft.com/office/drawing/2014/main" id="{5E738F01-6E59-21DA-89B4-01A9B58E8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791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text box&#10;&#10;Description automatically generated">
            <a:extLst>
              <a:ext uri="{FF2B5EF4-FFF2-40B4-BE49-F238E27FC236}">
                <a16:creationId xmlns:a16="http://schemas.microsoft.com/office/drawing/2014/main" id="{5E05CAB0-7B4C-8944-3AA8-98B30188E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073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earing robes&#10;&#10;Description automatically generated">
            <a:extLst>
              <a:ext uri="{FF2B5EF4-FFF2-40B4-BE49-F238E27FC236}">
                <a16:creationId xmlns:a16="http://schemas.microsoft.com/office/drawing/2014/main" id="{F38CCDA2-6BD4-2581-EE9C-FE238BF6E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1018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circle&#10;&#10;Description automatically generated">
            <a:extLst>
              <a:ext uri="{FF2B5EF4-FFF2-40B4-BE49-F238E27FC236}">
                <a16:creationId xmlns:a16="http://schemas.microsoft.com/office/drawing/2014/main" id="{ED0ADBE5-5402-A79E-9A39-D3CB2D7B4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8704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person&#10;&#10;Description automatically generated">
            <a:extLst>
              <a:ext uri="{FF2B5EF4-FFF2-40B4-BE49-F238E27FC236}">
                <a16:creationId xmlns:a16="http://schemas.microsoft.com/office/drawing/2014/main" id="{752B802D-EF84-B364-1906-B8F8C1F78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87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several images&#10;&#10;Description automatically generated">
            <a:extLst>
              <a:ext uri="{FF2B5EF4-FFF2-40B4-BE49-F238E27FC236}">
                <a16:creationId xmlns:a16="http://schemas.microsoft.com/office/drawing/2014/main" id="{C4DE854E-C04D-01F3-6B69-BBD2076E9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834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page&#10;&#10;Description automatically generated">
            <a:extLst>
              <a:ext uri="{FF2B5EF4-FFF2-40B4-BE49-F238E27FC236}">
                <a16:creationId xmlns:a16="http://schemas.microsoft.com/office/drawing/2014/main" id="{50E56A0D-6ABB-B8A4-45CB-1A1E2AF0C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201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note&#10;&#10;Description automatically generated">
            <a:extLst>
              <a:ext uri="{FF2B5EF4-FFF2-40B4-BE49-F238E27FC236}">
                <a16:creationId xmlns:a16="http://schemas.microsoft.com/office/drawing/2014/main" id="{514E610F-D647-5B55-FCB2-DDD2E3C27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62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person&#10;&#10;Description automatically generated">
            <a:extLst>
              <a:ext uri="{FF2B5EF4-FFF2-40B4-BE49-F238E27FC236}">
                <a16:creationId xmlns:a16="http://schemas.microsoft.com/office/drawing/2014/main" id="{26ED3429-D640-6CCB-3DB7-8137AAAFC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396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596C3B0C-CB19-CEE8-6A3C-23B2D43A9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814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card with text and a guitar&#10;&#10;Description automatically generated">
            <a:extLst>
              <a:ext uri="{FF2B5EF4-FFF2-40B4-BE49-F238E27FC236}">
                <a16:creationId xmlns:a16="http://schemas.microsoft.com/office/drawing/2014/main" id="{8EAE5B6B-DE75-90C1-4953-8537A0520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02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50</Words>
  <Application>Microsoft Office PowerPoint</Application>
  <PresentationFormat>Panorámica</PresentationFormat>
  <Paragraphs>4</Paragraphs>
  <Slides>37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1" baseType="lpstr">
      <vt:lpstr>Aptos</vt:lpstr>
      <vt:lpstr>Aptos Display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 McGovern</dc:creator>
  <cp:lastModifiedBy>Rector</cp:lastModifiedBy>
  <cp:revision>2</cp:revision>
  <dcterms:created xsi:type="dcterms:W3CDTF">2024-08-28T22:57:15Z</dcterms:created>
  <dcterms:modified xsi:type="dcterms:W3CDTF">2024-09-03T17:33:07Z</dcterms:modified>
</cp:coreProperties>
</file>